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3"/>
    <p:sldId id="860" r:id="rId4"/>
    <p:sldId id="861" r:id="rId5"/>
    <p:sldId id="862" r:id="rId6"/>
    <p:sldId id="863" r:id="rId7"/>
    <p:sldId id="864" r:id="rId8"/>
    <p:sldId id="865" r:id="rId9"/>
    <p:sldId id="866" r:id="rId10"/>
    <p:sldId id="867" r:id="rId1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528" y="86"/>
      </p:cViewPr>
      <p:guideLst>
        <p:guide orient="horz" pos="2160"/>
        <p:guide pos="3846"/>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4"/>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a:solidFill>
                  <a:srgbClr val="000000"/>
                </a:solidFill>
                <a:latin typeface="+mj-lt"/>
                <a:ea typeface="微软雅黑" panose="020B0503020204020204" pitchFamily="34" charset="-122"/>
                <a:cs typeface="微软雅黑" panose="020B0503020204020204" pitchFamily="34" charset="-122"/>
              </a:rPr>
              <a:t>6</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08920"/>
            <a:ext cx="11485848" cy="2306955"/>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主要讲述了生态战士石光银在中国陕西省定边县与沙漠化斗争的故事</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他通过不懈努力和使用新技术成功绿化了大片沙漠</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并且这种精神在家族中传承</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对保护自然环境产生了深远影响。</a:t>
            </a:r>
            <a:endParaRPr lang="zh-CN" altLang="zh-CN" b="1" dirty="0">
              <a:latin typeface="Times New Roman" panose="02020603050405020304" pitchFamily="18" charset="0"/>
              <a:ea typeface="楷体" panose="02010609060101010101" pitchFamily="49" charset="-122"/>
              <a:cs typeface="Times New Roman" panose="02020603050405020304" pitchFamily="18" charset="0"/>
            </a:endParaRPr>
          </a:p>
          <a:p>
            <a:endParaRPr lang="zh-CN" altLang="en-US" dirty="0"/>
          </a:p>
        </p:txBody>
      </p:sp>
      <p:pic>
        <p:nvPicPr>
          <p:cNvPr id="3" name="语篇导航-DA.eps" descr="id:2147486385;FounderCES"/>
          <p:cNvPicPr/>
          <p:nvPr/>
        </p:nvPicPr>
        <p:blipFill>
          <a:blip r:embed="rId1"/>
          <a:stretch>
            <a:fillRect/>
          </a:stretch>
        </p:blipFill>
        <p:spPr>
          <a:xfrm>
            <a:off x="577736" y="2791516"/>
            <a:ext cx="1917070" cy="468115"/>
          </a:xfrm>
          <a:prstGeom prst="rect">
            <a:avLst/>
          </a:prstGeom>
        </p:spPr>
      </p:pic>
      <p:pic>
        <p:nvPicPr>
          <p:cNvPr id="5" name="图片 4"/>
          <p:cNvPicPr>
            <a:picLocks noChangeAspect="1"/>
          </p:cNvPicPr>
          <p:nvPr/>
        </p:nvPicPr>
        <p:blipFill>
          <a:blip r:embed="rId2"/>
          <a:stretch>
            <a:fillRect/>
          </a:stretch>
        </p:blipFill>
        <p:spPr>
          <a:xfrm>
            <a:off x="699773" y="1268760"/>
            <a:ext cx="10790865" cy="1241997"/>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3680"/>
            <a:ext cx="11485848" cy="3969385"/>
          </a:xfrm>
        </p:spPr>
        <p:txBody>
          <a:bodyPr/>
          <a:lstStyle/>
          <a:p>
            <a:pPr indent="609600" hangingPunct="0">
              <a:spcAft>
                <a:spcPts val="0"/>
              </a:spcAft>
              <a:tabLst>
                <a:tab pos="4050665" algn="l"/>
                <a:tab pos="7021195" algn="l"/>
                <a:tab pos="963168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Shi Guangyin is a farmer and eco-warrior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生态斗士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Dingbian, Shaanxi Province, China. Born in 1952, he grew up in a small town near the Mu Us Desert,where sandstorms often destroyed crops, houses, and even people’s lives. The local weather condition is terrible,and so is life for the locals. Growing up in such an environment,Shi knows how much pain and harm the sand can cause. As a child, Shi experienced the pain of losing his home because of sandstorms. At the age of 8,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lost his best friend in a sandstorm, which made him decide to fight against desertification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沙漠化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081420" y="764704"/>
            <a:ext cx="4027573" cy="513223"/>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6856"/>
            <a:ext cx="11485848" cy="341503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Fighting against the desert is not an easy job. In 1968, Shi started leading local people to plant trees in the desert. After years of hard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succeeded in finding ways to grow trees in the sand. In 1984, he sold 84 sheep and borrowed money to plant trees on 200 hectares of land. Although he had many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difficulties,including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failures in the harsh area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Langwosha, Shi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never stopped fighting. In 1988,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finally succeeded in greening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Langwosha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using new planting technology.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4848"/>
            <a:ext cx="11485848" cy="341503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Shi was old. 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son,Shi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Zhanjun,continued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planting trees but sadly died in a car accident while transporting trees. Shi’s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grandson,Shi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Jianyang, then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took up the responsibility.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Together, 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turned 23,334 hectares of desert into green land.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Shi believes that fighting against desertification is his lifelong duty. 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says,“I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shall not stop planting trees until my last breath.” His story shows how one person’s will can make a big difference in protecting nature and living in harmony with the environment.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54232"/>
            <a:ext cx="11485848" cy="1198880"/>
          </a:xfrm>
        </p:spPr>
        <p:txBody>
          <a:bodyPr/>
          <a:lstStyle/>
          <a:p>
            <a:pPr hangingPunct="0">
              <a:spcAft>
                <a:spcPts val="0"/>
              </a:spcAft>
              <a:tabLst>
                <a:tab pos="4050665" algn="l"/>
                <a:tab pos="7021195" algn="l"/>
                <a:tab pos="963168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Shi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Guangyin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478582" y="2214195"/>
            <a:ext cx="1136812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Shi</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Guangyin</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Dingbian,Shaanxi</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Province,China</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2824876"/>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“Shi Guangyin is a farmer and eco-warrior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生态战士</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from Dingbian, Shaanxi Province,China</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可知，石光银来自中国陕西省定边县。故填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Shi Guangyin is from Dingbian,Shaanxi Province, China</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2364953"/>
            <a:ext cx="11485848"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 a child, Shi experienced the pain of losing his home because of sandstorms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the age of 8,he lost his best friend in a sandstorm,which made him decide to fight against desertification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沙漠化</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可知，是因为他经历了在沙尘暴中失去家园和朋友的痛苦，所以他决定与沙漠化作斗争。故填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Because he experienced the pain of losing his home and a friend in sandstorms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478582" y="1754272"/>
            <a:ext cx="11368120"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Times New Roman" panose="02020603050405020304" pitchFamily="18" charset="0"/>
                <a:ea typeface="宋体" panose="02010600030101010101" pitchFamily="2" charset="-122"/>
              </a:rPr>
              <a:t>Because he experienced the pain of losing his home and a friend in sandstorms</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294309"/>
            <a:ext cx="11485848" cy="1198880"/>
          </a:xfrm>
        </p:spPr>
        <p:txBody>
          <a:bodyPr/>
          <a:lstStyle/>
          <a:p>
            <a:pPr hangingPunct="0">
              <a:spcAft>
                <a:spcPts val="0"/>
              </a:spcAft>
              <a:tabLst>
                <a:tab pos="4050665" algn="l"/>
                <a:tab pos="7021195" algn="l"/>
                <a:tab pos="9631680"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Shi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Guangyin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decide to fight against desertification?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18167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finally succeeded in greening Langwosha by using new planting technology”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可知，他是通过使用新的种植技术成功的。故填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By using new planting technology</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478582" y="1206083"/>
            <a:ext cx="11368120"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Times New Roman" panose="02020603050405020304" pitchFamily="18" charset="0"/>
                <a:ea typeface="宋体" panose="02010600030101010101" pitchFamily="2" charset="-122"/>
              </a:rPr>
              <a:t>By using new planting technology</a:t>
            </a:r>
            <a:r>
              <a:rPr lang="en-US" altLang="zh-CN" b="1">
                <a:solidFill>
                  <a:srgbClr val="FF0000"/>
                </a:solidFill>
                <a:latin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1198880"/>
          </a:xfrm>
        </p:spPr>
        <p:txBody>
          <a:bodyPr/>
          <a:lstStyle/>
          <a:p>
            <a:pPr hangingPunct="0">
              <a:spcAft>
                <a:spcPts val="0"/>
              </a:spcAft>
              <a:tabLst>
                <a:tab pos="4050665" algn="l"/>
                <a:tab pos="7021195" algn="l"/>
                <a:tab pos="963168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did Shi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Guangyin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succeed in greening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Langwosha?</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2559" y="4593679"/>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rPr>
              <a:t>“Shi’s grandson,Shi Jianyang,then took up the responsibility</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可知，石光银的孙子石健阳承担起了植树的责任。故填</a:t>
            </a:r>
            <a:r>
              <a:rPr lang="zh-CN" altLang="zh-CN" b="1">
                <a:solidFill>
                  <a:srgbClr val="FF0000"/>
                </a:solidFill>
                <a:ea typeface="Times New Roman" panose="02020603050405020304" pitchFamily="18" charset="0"/>
              </a:rPr>
              <a:t> </a:t>
            </a:r>
            <a:r>
              <a:rPr lang="en-US" altLang="zh-CN" b="1">
                <a:solidFill>
                  <a:srgbClr val="FF0000"/>
                </a:solidFill>
                <a:ea typeface="Times New Roman" panose="02020603050405020304" pitchFamily="18" charset="0"/>
              </a:rPr>
              <a:t>Shi</a:t>
            </a:r>
            <a:r>
              <a:rPr lang="en-US" altLang="zh-CN" b="1">
                <a:solidFill>
                  <a:srgbClr val="FF0000"/>
                </a:solidFill>
                <a:latin typeface="Times New Roman" panose="02020603050405020304" pitchFamily="18" charset="0"/>
                <a:ea typeface="宋体" panose="02010600030101010101" pitchFamily="2" charset="-122"/>
              </a:rPr>
              <a:t>’s grandson,Shi Jianyang</a:t>
            </a:r>
            <a:r>
              <a:rPr lang="en-US" altLang="zh-CN" b="1">
                <a:solidFill>
                  <a:srgbClr val="FF0000"/>
                </a:solidFill>
                <a:latin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480287" y="3982998"/>
            <a:ext cx="11368120"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Times New Roman" panose="02020603050405020304" pitchFamily="18" charset="0"/>
                <a:ea typeface="宋体" panose="02010600030101010101" pitchFamily="2" charset="-122"/>
              </a:rPr>
              <a:t>Shi’s grandson,Shi Jianyang</a:t>
            </a:r>
            <a:r>
              <a:rPr lang="en-US" altLang="zh-CN" b="1">
                <a:solidFill>
                  <a:srgbClr val="FF0000"/>
                </a:solidFill>
                <a:latin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p:nvPr/>
        </p:nvSpPr>
        <p:spPr bwMode="auto">
          <a:xfrm>
            <a:off x="362559" y="3523035"/>
            <a:ext cx="11485848"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took up the responsibility to plant trees after Shi’s son died?</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25692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开放性试题，言之有理即可。故参考答案为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 can learn that one person’s will can make a big difference in protecting nature and living in harmony with the environment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478582" y="2079510"/>
            <a:ext cx="11368120"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Times New Roman" panose="02020603050405020304" pitchFamily="18" charset="0"/>
                <a:ea typeface="宋体" panose="02010600030101010101" pitchFamily="2" charset="-122"/>
              </a:rPr>
              <a:t>We can learn that one person’s will can make a big difference in protecting nature and living in harmony with the environment</a:t>
            </a:r>
            <a:r>
              <a:rPr lang="en-US" altLang="zh-CN" b="1">
                <a:solidFill>
                  <a:srgbClr val="FF0000"/>
                </a:solidFill>
                <a:latin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619547"/>
            <a:ext cx="11485848" cy="1753235"/>
          </a:xfrm>
        </p:spPr>
        <p:txBody>
          <a:bodyPr/>
          <a:lstStyle/>
          <a:p>
            <a:pPr hangingPunct="0">
              <a:spcAft>
                <a:spcPts val="0"/>
              </a:spcAft>
              <a:tabLst>
                <a:tab pos="3946525" algn="l"/>
                <a:tab pos="7019925" algn="l"/>
                <a:tab pos="963104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we learn from Shi’s story?</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706638" y="1721987"/>
            <a:ext cx="3577005" cy="42213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3395</Words>
  <Application>WPS 演示</Application>
  <PresentationFormat>自定义</PresentationFormat>
  <Paragraphs>49</Paragraphs>
  <Slides>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vt:i4>
      </vt:variant>
    </vt:vector>
  </HeadingPairs>
  <TitlesOfParts>
    <vt:vector size="19"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468</cp:revision>
  <dcterms:created xsi:type="dcterms:W3CDTF">2020-11-06T05:24:00Z</dcterms:created>
  <dcterms:modified xsi:type="dcterms:W3CDTF">2025-09-18T04:03:25Z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